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3" r:id="rId4"/>
    <p:sldId id="274" r:id="rId5"/>
    <p:sldId id="265" r:id="rId6"/>
    <p:sldId id="266" r:id="rId7"/>
    <p:sldId id="275" r:id="rId8"/>
    <p:sldId id="276" r:id="rId9"/>
    <p:sldId id="267" r:id="rId10"/>
    <p:sldId id="279" r:id="rId11"/>
    <p:sldId id="277" r:id="rId12"/>
    <p:sldId id="268" r:id="rId13"/>
    <p:sldId id="281" r:id="rId14"/>
    <p:sldId id="280" r:id="rId15"/>
    <p:sldId id="282" r:id="rId16"/>
    <p:sldId id="259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/>
    <p:restoredTop sz="94617"/>
  </p:normalViewPr>
  <p:slideViewPr>
    <p:cSldViewPr snapToGrid="0" snapToObjects="1">
      <p:cViewPr varScale="1">
        <p:scale>
          <a:sx n="88" d="100"/>
          <a:sy n="88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press.org/themes/" TargetMode="External"/><Relationship Id="rId4" Type="http://schemas.openxmlformats.org/officeDocument/2006/relationships/hyperlink" Target="https://codex.wordpress.org/Using_Themes" TargetMode="External"/><Relationship Id="rId5" Type="http://schemas.openxmlformats.org/officeDocument/2006/relationships/hyperlink" Target="http://www.codeinwp.com/blog/free-wordpress-business-themes/" TargetMode="External"/><Relationship Id="rId6" Type="http://schemas.openxmlformats.org/officeDocument/2006/relationships/hyperlink" Target="https://codex.wordpress.org/Appearance_Customize_Screen" TargetMode="External"/><Relationship Id="rId7" Type="http://schemas.openxmlformats.org/officeDocument/2006/relationships/hyperlink" Target="https://envato.com/blog/exploring-hero-image-trend-web-design/" TargetMode="External"/><Relationship Id="rId8" Type="http://schemas.openxmlformats.org/officeDocument/2006/relationships/hyperlink" Target="https://wordpress.org/plugins/so-cs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ngroup.com/articles/definition-user-experienc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6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Nunito" charset="0"/>
                <a:ea typeface="Nunito" charset="0"/>
                <a:cs typeface="Nunito" charset="0"/>
              </a:rPr>
              <a:t>Business Prototype </a:t>
            </a:r>
            <a:br>
              <a:rPr lang="en-US" sz="3200" smtClean="0">
                <a:latin typeface="Nunito" charset="0"/>
                <a:ea typeface="Nunito" charset="0"/>
                <a:cs typeface="Nunito" charset="0"/>
              </a:rPr>
            </a:br>
            <a:r>
              <a:rPr lang="en-US" sz="3200" smtClean="0">
                <a:latin typeface="Nunito" charset="0"/>
                <a:ea typeface="Nunito" charset="0"/>
                <a:cs typeface="Nunito" charset="0"/>
              </a:rPr>
              <a:t>Look and Feel</a:t>
            </a:r>
            <a:endParaRPr lang="en-US" sz="32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version </a:t>
            </a:r>
            <a:r>
              <a:rPr lang="en-US" sz="1400" i="1" dirty="0" smtClean="0"/>
              <a:t>4-15</a:t>
            </a:r>
            <a:r>
              <a:rPr lang="en-US" sz="1400" i="1" dirty="0" smtClean="0"/>
              <a:t>-19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two promising free themes for your business prototype in the official WordPress themes directory. </a:t>
            </a:r>
            <a:endParaRPr lang="en-US" dirty="0" smtClean="0"/>
          </a:p>
          <a:p>
            <a:r>
              <a:rPr lang="en-US" dirty="0" smtClean="0"/>
              <a:t>Try </a:t>
            </a:r>
            <a:r>
              <a:rPr lang="en-US" dirty="0"/>
              <a:t>both themes on a prototype site, and show </a:t>
            </a:r>
            <a:r>
              <a:rPr lang="en-US" dirty="0" smtClean="0"/>
              <a:t>them both to </a:t>
            </a:r>
            <a:r>
              <a:rPr lang="en-US" dirty="0"/>
              <a:t>at one other person.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theme do you prefer, and why?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Layout and 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Themes define a consistent screen layout that is used on most pages of a site. </a:t>
            </a:r>
            <a:endParaRPr lang="en-US" dirty="0" smtClean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there is a header area at the top of the </a:t>
            </a:r>
            <a:r>
              <a:rPr lang="en-US" dirty="0" smtClean="0"/>
              <a:t>screen, with a </a:t>
            </a:r>
            <a:r>
              <a:rPr lang="en-US" dirty="0"/>
              <a:t>sidebar area to the left or right of it, and a footer area at the bottom.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screen layout will also define where menus can be placed.  </a:t>
            </a:r>
          </a:p>
          <a:p>
            <a:r>
              <a:rPr lang="en-US" dirty="0"/>
              <a:t>Themes also use ‘Widgets’ in WordPress to display standard pieces of content on every page, typically in a sidebar or in a footer. </a:t>
            </a:r>
            <a:endParaRPr lang="en-US" dirty="0" smtClean="0"/>
          </a:p>
          <a:p>
            <a:pPr lvl="1"/>
            <a:r>
              <a:rPr lang="en-US" dirty="0" smtClean="0"/>
              <a:t>Widgets </a:t>
            </a:r>
            <a:r>
              <a:rPr lang="en-US" dirty="0"/>
              <a:t>are useful for consistently displaying a call to action on every page, an advertisement, or any piece of information that it important enough to appear across multiple pages. </a:t>
            </a:r>
            <a:endParaRPr lang="en-US" dirty="0" smtClean="0"/>
          </a:p>
          <a:p>
            <a:pPr lvl="1"/>
            <a:r>
              <a:rPr lang="en-US" dirty="0" smtClean="0"/>
              <a:t>Widgets </a:t>
            </a:r>
            <a:r>
              <a:rPr lang="en-US" dirty="0"/>
              <a:t>can also be used for navigation, such as adding another menu in a sidebar, or displaying categories of posts. Standard WordPress widgets include an audio player, a calendar, an image gallery, recent posts or comments, and a video player.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‘Custom HTML’ widget is useful for cutting and pasting any HTML web code, and having it appear across all pages of a site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38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311384" y="506698"/>
            <a:ext cx="1042416" cy="1064192"/>
            <a:chOff x="10311384" y="4001294"/>
            <a:chExt cx="1042416" cy="1064192"/>
          </a:xfrm>
        </p:grpSpPr>
        <p:sp>
          <p:nvSpPr>
            <p:cNvPr id="6" name="Action Button: Custom 5">
              <a:hlinkClick r:id="" action="ppaction://noaction" highlightClick="1"/>
            </p:cNvPr>
            <p:cNvSpPr/>
            <p:nvPr/>
          </p:nvSpPr>
          <p:spPr>
            <a:xfrm>
              <a:off x="10311384" y="4001294"/>
              <a:ext cx="1042416" cy="1064192"/>
            </a:xfrm>
            <a:prstGeom prst="actionButtonBlan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hevron 4"/>
            <p:cNvSpPr/>
            <p:nvPr/>
          </p:nvSpPr>
          <p:spPr>
            <a:xfrm>
              <a:off x="10311384" y="4018133"/>
              <a:ext cx="1016000" cy="1030514"/>
            </a:xfrm>
            <a:prstGeom prst="chevron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to the Prototype		Step 15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01272" y="2772229"/>
          <a:ext cx="9989456" cy="274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440"/>
                <a:gridCol w="5477417"/>
                <a:gridCol w="3744599"/>
              </a:tblGrid>
              <a:tr h="9975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Step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</a:t>
                      </a:r>
                      <a:endParaRPr lang="en-US" sz="2400" dirty="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Success Measure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</a:tr>
              <a:tr h="1745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Add a new widget to your WordPress site.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View site with new widget.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8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at least two widgets to your business prototype that are appropriate for your digital business idea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Remove any widgets that are not useful.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top three ways in which you would like to change the look and feel of a prototype site.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whether </a:t>
            </a:r>
            <a:r>
              <a:rPr lang="en-US" dirty="0" smtClean="0"/>
              <a:t>customizing your current theme will allow you to make these changes, </a:t>
            </a:r>
            <a:r>
              <a:rPr lang="en-US" dirty="0"/>
              <a:t>or if a new theme will need to be found.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entire look and feel of a business prototype. </a:t>
            </a:r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/>
              <a:t>that all areas of your screen serve a business purpose, and that nothing will cause potential customers to be confused, or lose trust in your business.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www.nngroup.com/articles/definition-user-experience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good definition of user experience.</a:t>
            </a:r>
          </a:p>
          <a:p>
            <a:r>
              <a:rPr lang="en-US" dirty="0">
                <a:hlinkClick r:id="rId3"/>
              </a:rPr>
              <a:t>wordpress.org/themes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official source for free WordPress themes.</a:t>
            </a:r>
          </a:p>
          <a:p>
            <a:r>
              <a:rPr lang="en-US" dirty="0" smtClean="0">
                <a:hlinkClick r:id="rId4"/>
              </a:rPr>
              <a:t>codex.wordpress.org/Using_Themes</a:t>
            </a:r>
            <a:r>
              <a:rPr lang="en-US" dirty="0" smtClean="0"/>
              <a:t>—help </a:t>
            </a:r>
            <a:r>
              <a:rPr lang="en-US" dirty="0"/>
              <a:t>for how to use WordPress themes, and how they work.</a:t>
            </a:r>
          </a:p>
          <a:p>
            <a:r>
              <a:rPr lang="en-US" dirty="0">
                <a:hlinkClick r:id="rId5"/>
              </a:rPr>
              <a:t>www.codeinwp.com/blog/free-wordpress-business-themes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an example of one of many articles reviewing free WordPress themes for business sites.</a:t>
            </a:r>
          </a:p>
          <a:p>
            <a:r>
              <a:rPr lang="en-US" dirty="0" smtClean="0">
                <a:hlinkClick r:id="rId6"/>
              </a:rPr>
              <a:t>codex.wordpress.org/Appearance_Customize_Screen</a:t>
            </a:r>
            <a:r>
              <a:rPr lang="en-US" dirty="0" smtClean="0"/>
              <a:t>—help </a:t>
            </a:r>
            <a:r>
              <a:rPr lang="en-US" dirty="0"/>
              <a:t>for using theme customization in WordPress.</a:t>
            </a:r>
          </a:p>
          <a:p>
            <a:r>
              <a:rPr lang="en-US" dirty="0">
                <a:hlinkClick r:id="rId7"/>
              </a:rPr>
              <a:t>envato.com/blog/exploring-hero-image-trend-web-design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discussion of the power of large ‘hero images’ on web site front pages.</a:t>
            </a:r>
          </a:p>
          <a:p>
            <a:r>
              <a:rPr lang="en-US" dirty="0">
                <a:hlinkClick r:id="rId8"/>
              </a:rPr>
              <a:t>wordpress.org/plugins/so-css</a:t>
            </a:r>
            <a:r>
              <a:rPr lang="en-US" dirty="0" smtClean="0">
                <a:hlinkClick r:id="rId8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home page for the </a:t>
            </a:r>
            <a:r>
              <a:rPr lang="en-US" dirty="0" err="1"/>
              <a:t>SiteOrigin</a:t>
            </a:r>
            <a:r>
              <a:rPr lang="en-US" dirty="0"/>
              <a:t> CSS plugin which makes it easier to add CSS rules to a site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Providing a great user experience is critical for digital business. </a:t>
            </a:r>
            <a:endParaRPr lang="en-US" dirty="0" smtClean="0"/>
          </a:p>
          <a:p>
            <a:r>
              <a:rPr lang="en-US" dirty="0" smtClean="0"/>
              <a:t>Content </a:t>
            </a:r>
            <a:r>
              <a:rPr lang="en-US" dirty="0"/>
              <a:t>management software uses themes (also known as templates) to define the look and feel of a site.</a:t>
            </a:r>
          </a:p>
          <a:p>
            <a:r>
              <a:rPr lang="en-US" dirty="0"/>
              <a:t>Using themes allows a digital entrepreneur to create a professional looking site quickly, and makes it easier to change the appearance of a site without modifying existing content.</a:t>
            </a:r>
          </a:p>
          <a:p>
            <a:r>
              <a:rPr lang="en-US" dirty="0"/>
              <a:t>Themes define screen layouts, or a common structure for web pages on a site. 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areas of a screen layout are filled automatically with content, while other areas can usually be configured or edited.</a:t>
            </a:r>
          </a:p>
          <a:p>
            <a:r>
              <a:rPr lang="en-US" dirty="0"/>
              <a:t>By the end of this chapter, the reader should be able to select a theme for a digital prototype, install a theme on a prototype site, and customize the theme for a digital business idea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User </a:t>
            </a:r>
            <a:r>
              <a:rPr lang="en-US" dirty="0"/>
              <a:t>experience (or UX) is how a customer experiences a product or service in real world use, including a customer’s feelings or emotional </a:t>
            </a:r>
            <a:r>
              <a:rPr lang="en-US" dirty="0" smtClean="0"/>
              <a:t>reactions.</a:t>
            </a:r>
            <a:endParaRPr lang="en-US" dirty="0"/>
          </a:p>
          <a:p>
            <a:r>
              <a:rPr lang="en-US" dirty="0"/>
              <a:t>UX goes beyond the features and appearance of a product to include how it is used in real world situations. </a:t>
            </a:r>
            <a:endParaRPr lang="en-US" dirty="0" smtClean="0"/>
          </a:p>
          <a:p>
            <a:r>
              <a:rPr lang="en-US" dirty="0" smtClean="0"/>
              <a:t>User </a:t>
            </a:r>
            <a:r>
              <a:rPr lang="en-US" dirty="0"/>
              <a:t>experience is challenging in the digital world, because of the number of different design and action possibilities on even the simplest web pages. 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/>
              <a:t>customers will interact with a digital business as a self-service product, without a lot of obvious help available. UX also includes any interactions with a business outside of a web page, including requests for help or support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 smtClean="0"/>
              <a:t>Ease </a:t>
            </a:r>
            <a:r>
              <a:rPr lang="en-US" i="1" dirty="0"/>
              <a:t>of use</a:t>
            </a:r>
            <a:r>
              <a:rPr lang="en-US" dirty="0"/>
              <a:t> is the ability of customers to achieve their goals without unnecessary effort or frustration. </a:t>
            </a:r>
            <a:endParaRPr lang="en-US" dirty="0" smtClean="0"/>
          </a:p>
          <a:p>
            <a:pPr lvl="1"/>
            <a:r>
              <a:rPr lang="en-US" dirty="0" smtClean="0"/>
              <a:t>Something </a:t>
            </a:r>
            <a:r>
              <a:rPr lang="en-US" dirty="0"/>
              <a:t>as simple as a different color, size, or location for a ‘buy now’ button can lead to a more satisfying experience, and a higher conversion rate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1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 Design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/>
              <a:t>Minimalism</a:t>
            </a:r>
            <a:r>
              <a:rPr lang="en-US" dirty="0"/>
              <a:t> – in user interface design, less is often more. </a:t>
            </a:r>
            <a:r>
              <a:rPr lang="en-US" dirty="0" smtClean="0"/>
              <a:t>A </a:t>
            </a:r>
            <a:r>
              <a:rPr lang="en-US" dirty="0"/>
              <a:t>clean look makes it more obvious what the main purpose of each page is, and where to find things. </a:t>
            </a:r>
            <a:endParaRPr lang="en-US" dirty="0" smtClean="0"/>
          </a:p>
          <a:p>
            <a:pPr lvl="1"/>
            <a:r>
              <a:rPr lang="en-US" dirty="0" smtClean="0"/>
              <a:t>Excessive </a:t>
            </a:r>
            <a:r>
              <a:rPr lang="en-US" dirty="0"/>
              <a:t>text, too many images, weird or </a:t>
            </a:r>
            <a:r>
              <a:rPr lang="en-US" dirty="0" smtClean="0"/>
              <a:t>difficult to </a:t>
            </a:r>
            <a:r>
              <a:rPr lang="en-US" dirty="0"/>
              <a:t>read color schemes, and unclear navigation are common problems that minimalism helps fight against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/>
              <a:t>Consistency</a:t>
            </a:r>
            <a:r>
              <a:rPr lang="en-US" dirty="0"/>
              <a:t> – customers tend to leave a digital business when they are confused about how and where to find things. </a:t>
            </a:r>
            <a:endParaRPr lang="en-US" dirty="0" smtClean="0"/>
          </a:p>
          <a:p>
            <a:pPr lvl="1"/>
            <a:r>
              <a:rPr lang="en-US" dirty="0" smtClean="0"/>
              <a:t>Consistency </a:t>
            </a:r>
            <a:r>
              <a:rPr lang="en-US" dirty="0"/>
              <a:t>means that menus and options are </a:t>
            </a:r>
            <a:r>
              <a:rPr lang="en-US" dirty="0" smtClean="0"/>
              <a:t>labeled the same way across pages, </a:t>
            </a:r>
            <a:r>
              <a:rPr lang="en-US" dirty="0"/>
              <a:t>and are always found in the same place throughout a site, reducing confusion and frustration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/>
              <a:t>Real world language</a:t>
            </a:r>
            <a:r>
              <a:rPr lang="en-US" dirty="0"/>
              <a:t> – using language that makes sense to customers, rather than technical terms, helps reduce confusion and frustration.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labels for menu options are a great opportunity to explain to customers in their own language what can be done on a site, and what the benefits might be for them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i="1" dirty="0"/>
              <a:t>Focused help</a:t>
            </a:r>
            <a:r>
              <a:rPr lang="en-US" dirty="0"/>
              <a:t> – customers visiting a web page are mostly on their own when it comes to assistance.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 digital business is asking a customer to go through a multi-step process, such as filling in a profile to sign up for a service, then the user interface should offer help that is focused on the task they are trying to achieve, and provide step by step guidance. </a:t>
            </a:r>
          </a:p>
        </p:txBody>
      </p:sp>
    </p:spTree>
    <p:extLst>
      <p:ext uri="{BB962C8B-B14F-4D97-AF65-F5344CB8AC3E}">
        <p14:creationId xmlns:p14="http://schemas.microsoft.com/office/powerpoint/2010/main" val="101206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Front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default, the front or home page of a WordPress site is the blog post page.</a:t>
            </a:r>
          </a:p>
          <a:p>
            <a:r>
              <a:rPr lang="en-US" dirty="0" smtClean="0"/>
              <a:t>For </a:t>
            </a:r>
            <a:r>
              <a:rPr lang="en-US" dirty="0"/>
              <a:t>many businesses, it makes more sense to have a home page that doesn’t change every time a new post is created. </a:t>
            </a:r>
            <a:endParaRPr lang="en-US" dirty="0" smtClean="0"/>
          </a:p>
          <a:p>
            <a:pPr lvl="1"/>
            <a:r>
              <a:rPr lang="en-US" dirty="0" smtClean="0"/>
              <a:t>WordPress </a:t>
            </a:r>
            <a:r>
              <a:rPr lang="en-US" dirty="0"/>
              <a:t>calls this a ‘static’ front page.</a:t>
            </a:r>
          </a:p>
          <a:p>
            <a:r>
              <a:rPr lang="en-US" dirty="0" smtClean="0"/>
              <a:t>To </a:t>
            </a:r>
            <a:r>
              <a:rPr lang="en-US" dirty="0"/>
              <a:t>change the front page, from the WordPress administrator area go to ‘Settings’, then ‘Reading’. </a:t>
            </a:r>
            <a:endParaRPr lang="en-US" dirty="0" smtClean="0"/>
          </a:p>
          <a:p>
            <a:pPr lvl="1"/>
            <a:r>
              <a:rPr lang="en-US" dirty="0" smtClean="0"/>
              <a:t>Under </a:t>
            </a:r>
            <a:r>
              <a:rPr lang="en-US" dirty="0"/>
              <a:t>‘Front Page Displays’, choose a ‘Static page’, then select one of the pages already created to be the front page. </a:t>
            </a:r>
            <a:endParaRPr lang="en-US" dirty="0" smtClean="0"/>
          </a:p>
          <a:p>
            <a:pPr lvl="1"/>
            <a:r>
              <a:rPr lang="en-US" dirty="0" smtClean="0"/>
              <a:t>Create </a:t>
            </a:r>
            <a:r>
              <a:rPr lang="en-US" dirty="0"/>
              <a:t>a new blank page, called ‘News’, ‘Blog’ or some other name appropriate for your business, and set that blank page as the ‘Posts page’.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311384" y="506698"/>
            <a:ext cx="1042416" cy="1064192"/>
            <a:chOff x="10311384" y="4001294"/>
            <a:chExt cx="1042416" cy="1064192"/>
          </a:xfrm>
        </p:grpSpPr>
        <p:sp>
          <p:nvSpPr>
            <p:cNvPr id="6" name="Action Button: Custom 5">
              <a:hlinkClick r:id="" action="ppaction://noaction" highlightClick="1"/>
            </p:cNvPr>
            <p:cNvSpPr/>
            <p:nvPr/>
          </p:nvSpPr>
          <p:spPr>
            <a:xfrm>
              <a:off x="10311384" y="4001294"/>
              <a:ext cx="1042416" cy="1064192"/>
            </a:xfrm>
            <a:prstGeom prst="actionButtonBlan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hevron 4"/>
            <p:cNvSpPr/>
            <p:nvPr/>
          </p:nvSpPr>
          <p:spPr>
            <a:xfrm>
              <a:off x="10311384" y="4018133"/>
              <a:ext cx="1016000" cy="1030514"/>
            </a:xfrm>
            <a:prstGeom prst="chevron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to the Prototype		Step 13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01272" y="2772229"/>
          <a:ext cx="9989456" cy="274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440"/>
                <a:gridCol w="5477417"/>
                <a:gridCol w="3744599"/>
              </a:tblGrid>
              <a:tr h="9975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Step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</a:t>
                      </a:r>
                      <a:endParaRPr lang="en-US" sz="2400" dirty="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Success Measure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</a:tr>
              <a:tr h="1745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Set home page of WordPress site to be a page you create.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View new home page in browser at the site’s URL.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Content management software such as WordPress uses themes to define how a sites looks and feels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Themes contain the CSS rules that define colors, fonts, screen layout, and other aspects of how a business prototype will appear.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change the theme of a WordPress site, log on to the administrator area and choose the ‘Appearance’ menu on the left, then ‘Themes’. </a:t>
            </a:r>
            <a:endParaRPr lang="en-US" dirty="0" smtClean="0"/>
          </a:p>
          <a:p>
            <a:pPr lvl="1"/>
            <a:r>
              <a:rPr lang="en-US" dirty="0" smtClean="0"/>
              <a:t>Additional </a:t>
            </a:r>
            <a:r>
              <a:rPr lang="en-US" dirty="0"/>
              <a:t>themes can be added from the official WordPress theme collection by clicking on the ‘Add new theme’ box. </a:t>
            </a:r>
            <a:endParaRPr lang="en-US" dirty="0" smtClean="0"/>
          </a:p>
          <a:p>
            <a:pPr lvl="1"/>
            <a:r>
              <a:rPr lang="en-US" dirty="0" smtClean="0"/>
              <a:t>Themes </a:t>
            </a:r>
            <a:r>
              <a:rPr lang="en-US" dirty="0"/>
              <a:t>with more downloads, and that are updated regularly, are likely to be higher quality.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themes are image heavy, so unless you already have a set of high quality images ready to go, your prototype may not look as beautiful as the example sites in their documentation. </a:t>
            </a:r>
            <a:endParaRPr lang="en-US" dirty="0" smtClean="0"/>
          </a:p>
          <a:p>
            <a:r>
              <a:rPr lang="en-US" dirty="0" smtClean="0"/>
              <a:t>Getting </a:t>
            </a:r>
            <a:r>
              <a:rPr lang="en-US" dirty="0"/>
              <a:t>the most out of themes, particularly complex themes, will require some customization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1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 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currently active theme for a site can be customized by selecting ‘Appearance’ from the left side menu in the administration area, then ‘Customize’, or by clicking the ‘Customize’ button on the theme listing screen.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of the standard WordPress themes, called ‘Twenty Seventeen’, has a typical set of customization settings. </a:t>
            </a:r>
            <a:endParaRPr lang="en-US" dirty="0" smtClean="0"/>
          </a:p>
          <a:p>
            <a:pPr lvl="1"/>
            <a:r>
              <a:rPr lang="en-US" dirty="0" smtClean="0"/>
              <a:t>‘</a:t>
            </a:r>
            <a:r>
              <a:rPr lang="en-US" dirty="0"/>
              <a:t>Site Identity’ allows the site title and tagline to be changed, and a site logo to be uploaded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Under </a:t>
            </a:r>
            <a:r>
              <a:rPr lang="en-US" dirty="0"/>
              <a:t>‘Header Media’, the header image can be easily customized by uploading an image to replace the default picture of a potted cactus.  </a:t>
            </a:r>
          </a:p>
          <a:p>
            <a:r>
              <a:rPr lang="en-US" dirty="0"/>
              <a:t>Featuring a large image on a site’s front page is known as a </a:t>
            </a:r>
            <a:r>
              <a:rPr lang="en-US" i="1" dirty="0"/>
              <a:t>hero image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Hero </a:t>
            </a:r>
            <a:r>
              <a:rPr lang="en-US" dirty="0"/>
              <a:t>images have become popular in site design because visitors often relate more strongly to, or are more intrigued by, beautiful images rather than </a:t>
            </a:r>
            <a:r>
              <a:rPr lang="en-US" dirty="0" smtClean="0"/>
              <a:t>text.</a:t>
            </a:r>
            <a:endParaRPr lang="en-US" dirty="0"/>
          </a:p>
          <a:p>
            <a:r>
              <a:rPr lang="en-US" dirty="0"/>
              <a:t>Once customization choices are made, click on the blue ‘Publish’ button to save the changes and make them active. </a:t>
            </a:r>
          </a:p>
        </p:txBody>
      </p:sp>
    </p:spTree>
    <p:extLst>
      <p:ext uri="{BB962C8B-B14F-4D97-AF65-F5344CB8AC3E}">
        <p14:creationId xmlns:p14="http://schemas.microsoft.com/office/powerpoint/2010/main" val="141390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311384" y="506698"/>
            <a:ext cx="1042416" cy="1064192"/>
            <a:chOff x="10311384" y="4001294"/>
            <a:chExt cx="1042416" cy="1064192"/>
          </a:xfrm>
        </p:grpSpPr>
        <p:sp>
          <p:nvSpPr>
            <p:cNvPr id="6" name="Action Button: Custom 5">
              <a:hlinkClick r:id="" action="ppaction://noaction" highlightClick="1"/>
            </p:cNvPr>
            <p:cNvSpPr/>
            <p:nvPr/>
          </p:nvSpPr>
          <p:spPr>
            <a:xfrm>
              <a:off x="10311384" y="4001294"/>
              <a:ext cx="1042416" cy="1064192"/>
            </a:xfrm>
            <a:prstGeom prst="actionButtonBlan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hevron 4"/>
            <p:cNvSpPr/>
            <p:nvPr/>
          </p:nvSpPr>
          <p:spPr>
            <a:xfrm>
              <a:off x="10311384" y="4018133"/>
              <a:ext cx="1016000" cy="1030514"/>
            </a:xfrm>
            <a:prstGeom prst="chevron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to the Prototype		Step 14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01272" y="2772229"/>
          <a:ext cx="9989456" cy="274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440"/>
                <a:gridCol w="5477417"/>
                <a:gridCol w="3744599"/>
              </a:tblGrid>
              <a:tr h="9975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Step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</a:t>
                      </a:r>
                      <a:endParaRPr lang="en-US" sz="2400" dirty="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Success Measure</a:t>
                      </a:r>
                      <a:endParaRPr lang="en-US" sz="2400">
                        <a:effectLst/>
                        <a:latin typeface="Calibri" charset="0"/>
                        <a:ea typeface="DengXian" charset="-122"/>
                        <a:cs typeface="Arial" charset="0"/>
                      </a:endParaRPr>
                    </a:p>
                  </a:txBody>
                  <a:tcPr marL="68580" marR="68580" marT="0" marB="0"/>
                </a:tc>
              </a:tr>
              <a:tr h="17456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Change the theme on your WordPress site.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charset="0"/>
                          <a:ea typeface="DengXian" charset="-122"/>
                          <a:cs typeface="Arial" charset="0"/>
                        </a:rPr>
                        <a:t>View site in browser with new theme.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8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1416</Words>
  <Application>Microsoft Macintosh PowerPoint</Application>
  <PresentationFormat>Widescreen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Calibri Light</vt:lpstr>
      <vt:lpstr>DengXian</vt:lpstr>
      <vt:lpstr>Nunito</vt:lpstr>
      <vt:lpstr>Arial</vt:lpstr>
      <vt:lpstr>Office Theme</vt:lpstr>
      <vt:lpstr>Chapter 6</vt:lpstr>
      <vt:lpstr>Highlights and Key Takeaways</vt:lpstr>
      <vt:lpstr>User Experience</vt:lpstr>
      <vt:lpstr>User Interface Design Guidelines</vt:lpstr>
      <vt:lpstr>Changing the Front Page</vt:lpstr>
      <vt:lpstr>Road to the Prototype  Step 13</vt:lpstr>
      <vt:lpstr>Changing Themes</vt:lpstr>
      <vt:lpstr>Theme Customization</vt:lpstr>
      <vt:lpstr>Road to the Prototype  Step 14</vt:lpstr>
      <vt:lpstr>Exercise</vt:lpstr>
      <vt:lpstr>Screen Layout and Widgets</vt:lpstr>
      <vt:lpstr>Road to the Prototype  Step 15</vt:lpstr>
      <vt:lpstr>Exercise</vt:lpstr>
      <vt:lpstr>Exercise</vt:lpstr>
      <vt:lpstr>Exercise</vt:lpstr>
      <vt:lpstr>Additional Links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13</cp:revision>
  <dcterms:created xsi:type="dcterms:W3CDTF">2019-03-24T19:06:32Z</dcterms:created>
  <dcterms:modified xsi:type="dcterms:W3CDTF">2019-04-08T04:09:56Z</dcterms:modified>
</cp:coreProperties>
</file>