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docx" ContentType="application/vnd.openxmlformats-officedocument.wordprocessingml.documen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2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6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/>
    <p:restoredTop sz="94617"/>
  </p:normalViewPr>
  <p:slideViewPr>
    <p:cSldViewPr snapToGrid="0" snapToObjects="1">
      <p:cViewPr varScale="1">
        <p:scale>
          <a:sx n="88" d="100"/>
          <a:sy n="88" d="100"/>
        </p:scale>
        <p:origin x="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2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  <a:lvl2pPr>
              <a:defRPr>
                <a:latin typeface="Nunito" charset="0"/>
                <a:ea typeface="Nunito" charset="0"/>
                <a:cs typeface="Nunito" charset="0"/>
              </a:defRPr>
            </a:lvl2pPr>
            <a:lvl3pPr>
              <a:defRPr>
                <a:latin typeface="Nunito" charset="0"/>
                <a:ea typeface="Nunito" charset="0"/>
                <a:cs typeface="Nunito" charset="0"/>
              </a:defRPr>
            </a:lvl3pPr>
            <a:lvl4pPr>
              <a:defRPr>
                <a:latin typeface="Nunito" charset="0"/>
                <a:ea typeface="Nunito" charset="0"/>
                <a:cs typeface="Nunito" charset="0"/>
              </a:defRPr>
            </a:lvl4pPr>
            <a:lvl5pPr>
              <a:defRPr>
                <a:latin typeface="Nunito" charset="0"/>
                <a:ea typeface="Nunito" charset="0"/>
                <a:cs typeface="Nunito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1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1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7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9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emf"/><Relationship Id="rId5" Type="http://schemas.openxmlformats.org/officeDocument/2006/relationships/hyperlink" Target="https://www.learndigitalentrepreneurship.com/digital-business-design-canvas/" TargetMode="Externa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digitalentrepreneurship.com/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2" Type="http://schemas.openxmlformats.org/officeDocument/2006/relationships/hyperlink" Target="https://www.routledge.com/Digital-Entrepreneurship/Allen/p/book/978113858369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Chapter 3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8" y="2377440"/>
            <a:ext cx="4792916" cy="349154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Nunito" charset="0"/>
                <a:ea typeface="Nunito" charset="0"/>
                <a:cs typeface="Nunito" charset="0"/>
              </a:rPr>
              <a:t>Creating a </a:t>
            </a:r>
            <a:r>
              <a:rPr lang="en-US" sz="3200" dirty="0" smtClean="0">
                <a:latin typeface="Nunito" charset="0"/>
                <a:ea typeface="Nunito" charset="0"/>
                <a:cs typeface="Nunito" charset="0"/>
              </a:rPr>
              <a:t/>
            </a:r>
            <a:br>
              <a:rPr lang="en-US" sz="3200" dirty="0" smtClean="0">
                <a:latin typeface="Nunito" charset="0"/>
                <a:ea typeface="Nunito" charset="0"/>
                <a:cs typeface="Nunito" charset="0"/>
              </a:rPr>
            </a:br>
            <a:r>
              <a:rPr lang="en-US" sz="3200" dirty="0" smtClean="0">
                <a:latin typeface="Nunito" charset="0"/>
                <a:ea typeface="Nunito" charset="0"/>
                <a:cs typeface="Nunito" charset="0"/>
              </a:rPr>
              <a:t>Digital </a:t>
            </a:r>
            <a:r>
              <a:rPr lang="en-US" sz="3200" dirty="0">
                <a:latin typeface="Nunito" charset="0"/>
                <a:ea typeface="Nunito" charset="0"/>
                <a:cs typeface="Nunito" charset="0"/>
              </a:rPr>
              <a:t>Business Design</a:t>
            </a: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39788" y="6118703"/>
            <a:ext cx="1975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J.P. Allen version </a:t>
            </a:r>
            <a:r>
              <a:rPr lang="en-US" sz="1400" i="1" dirty="0" smtClean="0"/>
              <a:t>4-15</a:t>
            </a:r>
            <a:r>
              <a:rPr lang="en-US" sz="1400" i="1" dirty="0" smtClean="0"/>
              <a:t>-19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76438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be a reasonable conversion goal for your digital business?</a:t>
            </a:r>
            <a:endParaRPr lang="en-US" dirty="0"/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1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Conversion Equation: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Digital Business </a:t>
            </a:r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conversion equation for a digital business is a quick summary of how the business is expected to perform.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conversion equation multiplies the desired number of visitors in a time period (usually per month) times a conversion rate to calculate the number of conversions a business is trying to achieve.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conversion rate is the percentage of visitors that fulfill a conversion goal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Between 1-10% might be a good initial </a:t>
            </a:r>
            <a:r>
              <a:rPr lang="en-US" dirty="0" smtClean="0"/>
              <a:t>estimate of the conversion rate, </a:t>
            </a:r>
            <a:r>
              <a:rPr lang="en-US" dirty="0"/>
              <a:t>depending on how demanding the conversion goal is—sales and transactions ask more of visitors than newsletter signups or downloads.</a:t>
            </a:r>
          </a:p>
        </p:txBody>
      </p:sp>
    </p:spTree>
    <p:extLst>
      <p:ext uri="{BB962C8B-B14F-4D97-AF65-F5344CB8AC3E}">
        <p14:creationId xmlns:p14="http://schemas.microsoft.com/office/powerpoint/2010/main" val="7453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Design Canvas: A Digital Business Design on a Single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7168"/>
            <a:ext cx="10515600" cy="4351338"/>
          </a:xfrm>
        </p:spPr>
        <p:txBody>
          <a:bodyPr/>
          <a:lstStyle/>
          <a:p>
            <a:r>
              <a:rPr lang="en-US" dirty="0" smtClean="0"/>
              <a:t>Business Goals and Objectives</a:t>
            </a:r>
          </a:p>
          <a:p>
            <a:r>
              <a:rPr lang="en-US" dirty="0" smtClean="0"/>
              <a:t>Competitors</a:t>
            </a:r>
          </a:p>
          <a:p>
            <a:r>
              <a:rPr lang="en-US" dirty="0" smtClean="0"/>
              <a:t>Acquisition</a:t>
            </a:r>
          </a:p>
          <a:p>
            <a:r>
              <a:rPr lang="en-US" dirty="0" smtClean="0"/>
              <a:t>Behavior</a:t>
            </a:r>
          </a:p>
          <a:p>
            <a:r>
              <a:rPr lang="en-US" dirty="0" smtClean="0"/>
              <a:t>Conversions</a:t>
            </a:r>
          </a:p>
          <a:p>
            <a:r>
              <a:rPr lang="en-US" dirty="0" smtClean="0"/>
              <a:t>Conversion Equation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68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423044"/>
              </p:ext>
            </p:extLst>
          </p:nvPr>
        </p:nvGraphicFramePr>
        <p:xfrm>
          <a:off x="1436914" y="287327"/>
          <a:ext cx="9306379" cy="6039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8394700" imgH="5448300" progId="Word.Document.12">
                  <p:embed/>
                </p:oleObj>
              </mc:Choice>
              <mc:Fallback>
                <p:oleObj name="Document" r:id="rId3" imgW="8394700" imgH="5448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6914" y="287327"/>
                        <a:ext cx="9306379" cy="6039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3042103" y="632732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hlinkClick r:id="rId5"/>
              </a:rPr>
              <a:t>https://www.learndigitalentrepreneurship.com/digital-business-design-canvas</a:t>
            </a:r>
            <a:r>
              <a:rPr lang="en-US" sz="1400" dirty="0" smtClean="0">
                <a:hlinkClick r:id="rId5"/>
              </a:rPr>
              <a:t>/</a:t>
            </a:r>
            <a:endParaRPr lang="en-US" sz="1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Goals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Type of digital business</a:t>
            </a:r>
            <a:r>
              <a:rPr lang="en-US" dirty="0"/>
              <a:t>: start with one of the five basic types of digital business: content-based, community-based, online store, matchmaking, or promotion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Business objective</a:t>
            </a:r>
            <a:r>
              <a:rPr lang="en-US" dirty="0"/>
              <a:t>: describe what your digital business is trying to achieve in one sentence.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“be the best online source for information about pet lizard care.” Or, “increase the number of new customers at a local coffee shop”. Or, “match local dog walkers in San Francisco with students who would like to walk them”.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66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Closest competitor</a:t>
            </a:r>
            <a:r>
              <a:rPr lang="en-US" dirty="0"/>
              <a:t>: give the web address (URL) for the online competitor that comes the closest to the target customer, product or service, strategy, and resources of the proposed digital business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How will you be different or better</a:t>
            </a:r>
            <a:r>
              <a:rPr lang="en-US" dirty="0"/>
              <a:t>? In one short sentence, describe what you think your competitive advantage will be over this competitor. </a:t>
            </a:r>
            <a:endParaRPr lang="en-US" dirty="0" smtClean="0"/>
          </a:p>
          <a:p>
            <a:pPr lvl="1"/>
            <a:r>
              <a:rPr lang="en-US" dirty="0" smtClean="0"/>
              <a:t>Either </a:t>
            </a:r>
            <a:r>
              <a:rPr lang="en-US" dirty="0"/>
              <a:t>you will do something differently, or you will do the same thing but better in some way.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23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Keyword search phrase</a:t>
            </a:r>
            <a:r>
              <a:rPr lang="en-US" dirty="0"/>
              <a:t>: give the exact phrase that you believe will lead to the most visitors coming to your digital business, and then successfully converting.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phrase has too much strong competition, your digital business is unlikely to show up near the top of the search results, and won’t generate any visitor traffic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Visitors/month</a:t>
            </a:r>
            <a:r>
              <a:rPr lang="en-US" dirty="0"/>
              <a:t>: estimate how many visitors per month will arrive at your digital business based on search results from your chosen phrase.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you can, sign up for a service such as Google AdWords that will provide data on how many people search that phrase in a given month. </a:t>
            </a:r>
            <a:r>
              <a:rPr lang="en-US" dirty="0" smtClean="0"/>
              <a:t>A </a:t>
            </a:r>
            <a:r>
              <a:rPr lang="en-US" dirty="0"/>
              <a:t>phrase with zero searches is obviously not a good target for customer acquisition.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62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Available domain name</a:t>
            </a:r>
            <a:r>
              <a:rPr lang="en-US" dirty="0"/>
              <a:t>: list a domain name that is appropriate for the business, but is also available and unregistered by someone else. </a:t>
            </a:r>
            <a:endParaRPr lang="en-US" dirty="0" smtClean="0"/>
          </a:p>
          <a:p>
            <a:r>
              <a:rPr lang="en-US" b="1" dirty="0" smtClean="0"/>
              <a:t>Most </a:t>
            </a:r>
            <a:r>
              <a:rPr lang="en-US" b="1" dirty="0"/>
              <a:t>important use case</a:t>
            </a:r>
            <a:r>
              <a:rPr lang="en-US" dirty="0"/>
              <a:t>: in one sentence, describe a task that a visitor will expect to perform at your digital business, and that will fulfill a visitor’s goal. </a:t>
            </a:r>
            <a:endParaRPr lang="en-US" dirty="0" smtClean="0"/>
          </a:p>
          <a:p>
            <a:pPr lvl="1"/>
            <a:r>
              <a:rPr lang="en-US" dirty="0" smtClean="0"/>
              <a:t>Successful </a:t>
            </a:r>
            <a:r>
              <a:rPr lang="en-US" dirty="0"/>
              <a:t>completion of this task should meet their expectations, and encourage them to successfully convert.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152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Primary conversion goal</a:t>
            </a:r>
            <a:r>
              <a:rPr lang="en-US" dirty="0"/>
              <a:t>: list the specific digital action a visitor will perform that reflects business success. </a:t>
            </a:r>
            <a:endParaRPr lang="en-US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clicking on a ‘buy now’ button, clicking to submit a contact form, clicking on an advertisement, or clicking to subscribe to a newsletter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Revenue stream</a:t>
            </a:r>
            <a:r>
              <a:rPr lang="en-US" dirty="0"/>
              <a:t>: choose one of the most common revenue streams for digital businesses, including advertising or affiliate marketing, transaction fees, subscriptions, sales, or donations.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there is no direct revenue stream, write ‘indirect’ and describe the value that the customer leads or other actions will have for your business. </a:t>
            </a:r>
          </a:p>
        </p:txBody>
      </p:sp>
    </p:spTree>
    <p:extLst>
      <p:ext uri="{BB962C8B-B14F-4D97-AF65-F5344CB8AC3E}">
        <p14:creationId xmlns:p14="http://schemas.microsoft.com/office/powerpoint/2010/main" val="1335867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Visitors/month</a:t>
            </a:r>
            <a:r>
              <a:rPr lang="en-US" dirty="0"/>
              <a:t>: how many visitors per month you expect from your customer acquisition activities.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amount of visitors should be comparable to the visitors you expect from the search and social media channels above.</a:t>
            </a:r>
          </a:p>
          <a:p>
            <a:r>
              <a:rPr lang="en-US" b="1" dirty="0"/>
              <a:t>% conversion rate</a:t>
            </a:r>
            <a:r>
              <a:rPr lang="en-US" dirty="0"/>
              <a:t>: give the initial conversion rate estimate, most likely below 10%. </a:t>
            </a:r>
            <a:endParaRPr lang="en-US" dirty="0" smtClean="0"/>
          </a:p>
          <a:p>
            <a:r>
              <a:rPr lang="en-US" b="1" dirty="0" smtClean="0"/>
              <a:t>Conversions/month</a:t>
            </a:r>
            <a:r>
              <a:rPr lang="en-US" dirty="0"/>
              <a:t>: multiply the visitors/month by the conversion rate to obtain this number.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number of conversions should be sufficient to test your digital business idea in the time you have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4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and Key Takeaways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An </a:t>
            </a:r>
            <a:r>
              <a:rPr lang="en-US" sz="2000" dirty="0"/>
              <a:t>important first milestone in digital entrepreneurship is the creation of a digital business design. A digital business design is a high level overview of the main aspects of a digital business. </a:t>
            </a:r>
            <a:endParaRPr lang="en-US" sz="2000" dirty="0" smtClean="0"/>
          </a:p>
          <a:p>
            <a:r>
              <a:rPr lang="en-US" sz="2000" dirty="0" smtClean="0"/>
              <a:t>A </a:t>
            </a:r>
            <a:r>
              <a:rPr lang="en-US" sz="2000" dirty="0"/>
              <a:t>digital business design is structured around a simple three step process, or the ABCs: Acquisition, Behavior, and Conversion. </a:t>
            </a:r>
            <a:endParaRPr lang="en-US" sz="2000" dirty="0" smtClean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first step is customer </a:t>
            </a:r>
            <a:r>
              <a:rPr lang="en-US" sz="1800" i="1" dirty="0"/>
              <a:t>acquisition</a:t>
            </a:r>
            <a:r>
              <a:rPr lang="en-US" sz="1800" dirty="0"/>
              <a:t>: how many potential customers will you attract online, and where will they come from? </a:t>
            </a:r>
            <a:endParaRPr lang="en-US" sz="1800" dirty="0" smtClean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second step is visitor </a:t>
            </a:r>
            <a:r>
              <a:rPr lang="en-US" sz="1800" i="1" dirty="0"/>
              <a:t>behavior</a:t>
            </a:r>
            <a:r>
              <a:rPr lang="en-US" sz="1800" dirty="0"/>
              <a:t>: what will potential customers do or see at a digital business that will make them want to become customers? </a:t>
            </a:r>
            <a:endParaRPr lang="en-US" sz="1800" dirty="0" smtClean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third step is the customer </a:t>
            </a:r>
            <a:r>
              <a:rPr lang="en-US" sz="1800" i="1" dirty="0"/>
              <a:t>conversion</a:t>
            </a:r>
            <a:r>
              <a:rPr lang="en-US" sz="1800" dirty="0"/>
              <a:t>: what specific action will potential customers take that represent business success, and what percentage of online visitors will successfully ‘convert’? </a:t>
            </a:r>
            <a:endParaRPr lang="en-US" sz="18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conversion equation is a statement of how many visits will lead to successful conversions. </a:t>
            </a:r>
            <a:endParaRPr lang="en-US" sz="20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conversion equation can be thought of as a hypothesis, or informed guess, about a proposed digital business that will be tested by a prototype.</a:t>
            </a:r>
          </a:p>
        </p:txBody>
      </p:sp>
    </p:spTree>
    <p:extLst>
      <p:ext uri="{BB962C8B-B14F-4D97-AF65-F5344CB8AC3E}">
        <p14:creationId xmlns:p14="http://schemas.microsoft.com/office/powerpoint/2010/main" val="13117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Fill in a one-page digital business design for a proposed new business idea. </a:t>
            </a:r>
            <a:endParaRPr lang="en-US" dirty="0" smtClean="0"/>
          </a:p>
          <a:p>
            <a:r>
              <a:rPr lang="en-US" dirty="0" smtClean="0"/>
              <a:t>Get </a:t>
            </a:r>
            <a:r>
              <a:rPr lang="en-US" dirty="0"/>
              <a:t>feedback on your design from at least two other people, and comment on their feedback.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8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your keyword search phrase, find the number of searches performed on that phrase per month. </a:t>
            </a:r>
            <a:endParaRPr lang="en-US" dirty="0" smtClean="0"/>
          </a:p>
          <a:p>
            <a:r>
              <a:rPr lang="en-US" dirty="0" smtClean="0"/>
              <a:t>Are </a:t>
            </a:r>
            <a:r>
              <a:rPr lang="en-US" dirty="0"/>
              <a:t>there enough searches to satisfy your customer acquisition goals?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6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why you think the user experience of your digital business, in particular your most important use case, will make potential </a:t>
            </a:r>
            <a:r>
              <a:rPr lang="en-US" dirty="0" smtClean="0"/>
              <a:t>customers </a:t>
            </a:r>
            <a:r>
              <a:rPr lang="en-US" dirty="0"/>
              <a:t>want to convert.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4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21500" y="884702"/>
            <a:ext cx="5396420" cy="4991164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Supplemental materials for the book: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i="1" dirty="0" smtClean="0">
                <a:latin typeface="Nunito" charset="0"/>
                <a:ea typeface="Nunito" charset="0"/>
                <a:cs typeface="Nunito" charset="0"/>
              </a:rPr>
              <a:t>Digital Entrepreneurship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,1</a:t>
            </a:r>
            <a:r>
              <a:rPr lang="en-US" sz="2400" baseline="30000" dirty="0" smtClean="0">
                <a:latin typeface="Nunito" charset="0"/>
                <a:ea typeface="Nunito" charset="0"/>
                <a:cs typeface="Nunito" charset="0"/>
              </a:rPr>
              <a:t>st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 Edition</a:t>
            </a: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by Jonathan P. Allen</a:t>
            </a:r>
          </a:p>
          <a:p>
            <a:pPr algn="ctr"/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Published by Routledge, 2019.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2"/>
              </a:rPr>
              <a:t>Routledge website</a:t>
            </a:r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3"/>
              </a:rPr>
              <a:t>Book website with additional materials and ideas</a:t>
            </a:r>
            <a:endParaRPr lang="en-US" sz="2400" dirty="0">
              <a:latin typeface="Nunito" charset="0"/>
              <a:ea typeface="Nunito" charset="0"/>
              <a:cs typeface="Nunito" charset="0"/>
            </a:endParaRP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32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Business Design: The ABCs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digital business design is a high level overview of the main aspects of a digital business.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design is a simplified model that can help transform a business idea into a specific test that can be implemented through a prototype.</a:t>
            </a:r>
          </a:p>
          <a:p>
            <a:r>
              <a:rPr lang="en-US" dirty="0" smtClean="0"/>
              <a:t>The </a:t>
            </a:r>
            <a:r>
              <a:rPr lang="en-US" dirty="0"/>
              <a:t>initial test of a digital business idea will be to try to acquire or attract new visitors, invite visitors to do something online, and then convert a visitor into a customer by having them perform an action that has value for a business. </a:t>
            </a:r>
            <a:endParaRPr lang="en-US" dirty="0" smtClean="0"/>
          </a:p>
          <a:p>
            <a:r>
              <a:rPr lang="en-US" dirty="0"/>
              <a:t> A digital business design is structured around a simple three step process, or the ABCs: Acquisition, Behavior, and Conversion.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2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Acquisition: Finding Customers Online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digital business design specifies how many visitors are being targeted, and which sources, or channels, they will arrive from. </a:t>
            </a:r>
            <a:endParaRPr lang="en-US" dirty="0" smtClean="0"/>
          </a:p>
          <a:p>
            <a:r>
              <a:rPr lang="en-US" dirty="0"/>
              <a:t>Search results have become one of the most important tools for consumer decision making. </a:t>
            </a:r>
            <a:endParaRPr lang="en-US" dirty="0" smtClean="0"/>
          </a:p>
          <a:p>
            <a:pPr lvl="1"/>
            <a:r>
              <a:rPr lang="en-US" dirty="0"/>
              <a:t>A good initial search phrase will be meaningful for potential customers, and attract enough traffic to meet the needs of a digital business test, yet not have too much high quality </a:t>
            </a:r>
            <a:r>
              <a:rPr lang="en-US" dirty="0" smtClean="0"/>
              <a:t>competition.</a:t>
            </a:r>
          </a:p>
          <a:p>
            <a:r>
              <a:rPr lang="en-US" dirty="0"/>
              <a:t>A digital business design includes the most important social media platform where customer acquisition efforts will be </a:t>
            </a:r>
            <a:r>
              <a:rPr lang="en-US" dirty="0" smtClean="0"/>
              <a:t>concentrated.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design will briefly describe the content </a:t>
            </a:r>
            <a:r>
              <a:rPr lang="en-US" dirty="0" smtClean="0"/>
              <a:t>intended </a:t>
            </a:r>
            <a:r>
              <a:rPr lang="en-US" dirty="0"/>
              <a:t>to stimulate customer interest, the frequency of updating, and the number of followers needed to generate visitor </a:t>
            </a:r>
            <a:r>
              <a:rPr lang="en-US" dirty="0" smtClean="0"/>
              <a:t>traffic.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0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be a good target search phrase for your business idea?</a:t>
            </a:r>
            <a:endParaRPr lang="en-US" dirty="0"/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5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be a good social media role model for your business idea? What is it you like </a:t>
            </a:r>
            <a:r>
              <a:rPr lang="en-US" dirty="0" smtClean="0"/>
              <a:t>best about </a:t>
            </a:r>
            <a:r>
              <a:rPr lang="en-US" dirty="0" smtClean="0"/>
              <a:t>your role model’s content, style, techniques, or engagement with customers?</a:t>
            </a:r>
            <a:endParaRPr lang="en-US" dirty="0"/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9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Behavior: What Customers Do </a:t>
            </a:r>
            <a:r>
              <a:rPr lang="en-US" dirty="0" smtClean="0"/>
              <a:t>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will potential customers do or see at a digital business that will make them want to become customers? </a:t>
            </a:r>
            <a:endParaRPr lang="en-US" dirty="0" smtClean="0"/>
          </a:p>
          <a:p>
            <a:r>
              <a:rPr lang="en-US" dirty="0"/>
              <a:t>The starting point for an online presence is usually a website, located at a specific domain name. </a:t>
            </a:r>
            <a:endParaRPr lang="en-US" dirty="0" smtClean="0"/>
          </a:p>
          <a:p>
            <a:r>
              <a:rPr lang="en-US" dirty="0"/>
              <a:t>A </a:t>
            </a:r>
            <a:r>
              <a:rPr lang="en-US" i="1" dirty="0"/>
              <a:t>use case </a:t>
            </a:r>
            <a:r>
              <a:rPr lang="en-US" dirty="0"/>
              <a:t>is a task that a user will perform on a website, beginning with a user goal, and ending when that goal is fulfilled.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potential customer should be able to successfully complete the most important use case without difficulty, and be satisfied in a way that leads to a successful business outcome.</a:t>
            </a:r>
          </a:p>
        </p:txBody>
      </p:sp>
    </p:spTree>
    <p:extLst>
      <p:ext uri="{BB962C8B-B14F-4D97-AF65-F5344CB8AC3E}">
        <p14:creationId xmlns:p14="http://schemas.microsoft.com/office/powerpoint/2010/main" val="12464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be a good domain name for your digital business that is still available, and not registered by someone else?</a:t>
            </a:r>
            <a:endParaRPr lang="en-US" dirty="0"/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4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Conversion: The Definition of </a:t>
            </a:r>
            <a:r>
              <a:rPr lang="en-US" dirty="0" smtClean="0"/>
              <a:t>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third step in the ABC process is conversion, or the specific action a visitor will perform online that represents business success. </a:t>
            </a:r>
            <a:endParaRPr lang="en-US" dirty="0" smtClean="0"/>
          </a:p>
          <a:p>
            <a:r>
              <a:rPr lang="en-US" dirty="0" smtClean="0"/>
              <a:t>Examples </a:t>
            </a:r>
            <a:r>
              <a:rPr lang="en-US" dirty="0"/>
              <a:t>of successful conversions include buying a product or service, contacting a business for an appointment or consultation, or clicking on an advertisement and being taken to another </a:t>
            </a:r>
            <a:endParaRPr lang="en-US" dirty="0" smtClean="0"/>
          </a:p>
          <a:p>
            <a:r>
              <a:rPr lang="en-US" dirty="0"/>
              <a:t>Conversion goals for a digital business are the specific, measurable digital actions that reflect a conversion. </a:t>
            </a:r>
            <a:endParaRPr lang="en-US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a ‘buy now’ button click, an advertisement click, or a ‘submit contact form’ button </a:t>
            </a:r>
            <a:r>
              <a:rPr lang="en-US" dirty="0" smtClean="0"/>
              <a:t>click.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69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1555</Words>
  <Application>Microsoft Macintosh PowerPoint</Application>
  <PresentationFormat>Widescreen</PresentationFormat>
  <Paragraphs>99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Calibri</vt:lpstr>
      <vt:lpstr>Calibri Light</vt:lpstr>
      <vt:lpstr>Nunito</vt:lpstr>
      <vt:lpstr>Arial</vt:lpstr>
      <vt:lpstr>Office Theme</vt:lpstr>
      <vt:lpstr>Document</vt:lpstr>
      <vt:lpstr>Chapter 3</vt:lpstr>
      <vt:lpstr>Highlights and Key Takeaways</vt:lpstr>
      <vt:lpstr>Digital Business Design: The ABCs</vt:lpstr>
      <vt:lpstr>Acquisition: Finding Customers Online</vt:lpstr>
      <vt:lpstr>Discussion Question </vt:lpstr>
      <vt:lpstr>Discussion Question </vt:lpstr>
      <vt:lpstr>Behavior: What Customers Do Online</vt:lpstr>
      <vt:lpstr>Discussion Question </vt:lpstr>
      <vt:lpstr>Conversion: The Definition of Success</vt:lpstr>
      <vt:lpstr>Discussion Question </vt:lpstr>
      <vt:lpstr>The Conversion Equation:  A Digital Business Hypothesis</vt:lpstr>
      <vt:lpstr>The Design Canvas: A Digital Business Design on a Single Page</vt:lpstr>
      <vt:lpstr>PowerPoint Presentation</vt:lpstr>
      <vt:lpstr>Business Goals and Objectives</vt:lpstr>
      <vt:lpstr>Competitors</vt:lpstr>
      <vt:lpstr>Acquisition</vt:lpstr>
      <vt:lpstr>Behavior</vt:lpstr>
      <vt:lpstr>Conversions</vt:lpstr>
      <vt:lpstr>Conversion Equation</vt:lpstr>
      <vt:lpstr>Exercise</vt:lpstr>
      <vt:lpstr>Exercise</vt:lpstr>
      <vt:lpstr>Exercise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Entrepreneurship</dc:title>
  <dc:creator>Microsoft Office User</dc:creator>
  <cp:lastModifiedBy>Microsoft Office User</cp:lastModifiedBy>
  <cp:revision>16</cp:revision>
  <dcterms:created xsi:type="dcterms:W3CDTF">2019-03-24T19:06:32Z</dcterms:created>
  <dcterms:modified xsi:type="dcterms:W3CDTF">2019-04-08T03:35:20Z</dcterms:modified>
</cp:coreProperties>
</file>